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Kanit Light" panose="020B0604020202020204" charset="-34"/>
      <p:regular r:id="rId16"/>
    </p:embeddedFont>
    <p:embeddedFont>
      <p:font typeface="Martel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2891E-38F2-4DC5-B0D8-B568E6231399}" type="datetimeFigureOut"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5CFCC-65C9-45CE-AC7F-914227BE68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0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Study Buddy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AI-Powered Study App for Students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Presented by: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Abhinav Jangid</a:t>
            </a:r>
            <a:endParaRPr lang="en-US" sz="1750" dirty="0">
              <a:solidFill>
                <a:srgbClr val="000000"/>
              </a:solidFill>
              <a:latin typeface="Martel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Class: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9th 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Grade</a:t>
            </a:r>
            <a:endParaRPr lang="en-US" sz="1750" dirty="0">
              <a:solidFill>
                <a:srgbClr val="000000"/>
              </a:solidFill>
              <a:latin typeface="Martel Sans"/>
              <a:ea typeface="Calibri"/>
              <a:cs typeface="Martel Sans"/>
            </a:endParaRPr>
          </a:p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School</a:t>
            </a:r>
            <a:r>
              <a:rPr lang="en-US" sz="1750" b="1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:</a:t>
            </a:r>
            <a:r>
              <a:rPr lang="en-US" sz="1750" dirty="0">
                <a:solidFill>
                  <a:srgbClr val="2C3249"/>
                </a:solidFill>
                <a:latin typeface="Martel Sans"/>
                <a:ea typeface="Martel Sans" pitchFamily="34" charset="-122"/>
                <a:cs typeface="Martel Sans"/>
              </a:rPr>
              <a:t> Scholars International School</a:t>
            </a:r>
            <a:endParaRPr lang="en-GB" sz="1750" dirty="0">
              <a:solidFill>
                <a:srgbClr val="2C3249"/>
              </a:solidFill>
              <a:latin typeface="Martel Sans"/>
              <a:ea typeface="Martel Sans" pitchFamily="34" charset="-122"/>
              <a:cs typeface="Martel Sans"/>
            </a:endParaRPr>
          </a:p>
          <a:p>
            <a:pPr>
              <a:lnSpc>
                <a:spcPts val="2850"/>
              </a:lnSpc>
            </a:pPr>
            <a:r>
              <a:rPr lang="en-GB" sz="1750" b="1" dirty="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Teacher: </a:t>
            </a:r>
            <a:r>
              <a:rPr lang="en-GB" sz="1750" dirty="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Mrs. </a:t>
            </a:r>
            <a:r>
              <a:rPr lang="en-GB" sz="1750" dirty="0" err="1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Reena</a:t>
            </a:r>
            <a:r>
              <a:rPr lang="en-GB" sz="1750" dirty="0">
                <a:solidFill>
                  <a:srgbClr val="2C3249"/>
                </a:solidFill>
                <a:latin typeface="Martel Sans"/>
                <a:ea typeface="Calibri"/>
                <a:cs typeface="Martel Sans"/>
              </a:rPr>
              <a:t> Ma’am</a:t>
            </a:r>
            <a:endParaRPr lang="en-US" sz="1750" dirty="0">
              <a:latin typeface="Martel Sans"/>
              <a:ea typeface="Calibri"/>
              <a:cs typeface="Marte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Acknowledgements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Teachers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Grateful for guidance and support throughout this project journey.</a:t>
            </a:r>
            <a:r>
              <a:rPr lang="en-GB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from </a:t>
            </a:r>
            <a:r>
              <a:rPr lang="en-GB" sz="1750" dirty="0" err="1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Reena</a:t>
            </a:r>
            <a:r>
              <a:rPr lang="en-GB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Ma’am.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Family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Thank you for encouragement and providing resources for learning.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437066"/>
          </a:solidFill>
          <a:ln w="7620">
            <a:solidFill>
              <a:srgbClr val="5C897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CBSE materials, online tutorials, and educational platforms that made this possible.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78719-2570-DA75-2896-0EA09DBFD07C}"/>
              </a:ext>
            </a:extLst>
          </p:cNvPr>
          <p:cNvSpPr/>
          <p:nvPr/>
        </p:nvSpPr>
        <p:spPr>
          <a:xfrm>
            <a:off x="12673584" y="7662672"/>
            <a:ext cx="1938527" cy="56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750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Purpose &amp; 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5921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Problems Students Face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Difficulty creating effective study materials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Last-minute exam preparation stress and challenges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Limited access to personalized learning tools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Overwhelming amount of CBSE curriculum content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367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Aim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73255" y="538888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Develop an AI-powered study companion that generates personalized flashcards, notes, and panic mode assistance </a:t>
            </a:r>
            <a:r>
              <a:rPr lang="en-GB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to students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The project intends to reduce study time and improve exam preparation accuracy</a:t>
            </a:r>
            <a:r>
              <a:rPr lang="en-US" dirty="0">
                <a:latin typeface="Martel Sans" panose="020B0604020202020204" charset="0"/>
                <a:cs typeface="Martel Sans" panose="020B0604020202020204" charset="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GB" sz="1750" dirty="0">
              <a:solidFill>
                <a:srgbClr val="2C3249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199E4F-C4D0-03D4-5A27-3B6D24704AB2}"/>
              </a:ext>
            </a:extLst>
          </p:cNvPr>
          <p:cNvSpPr/>
          <p:nvPr/>
        </p:nvSpPr>
        <p:spPr>
          <a:xfrm>
            <a:off x="12673584" y="7662672"/>
            <a:ext cx="1938527" cy="56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546021"/>
            <a:ext cx="4964430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Objectives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8" y="1464350"/>
            <a:ext cx="496372" cy="496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968" y="2208848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 Flashcards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94968" y="2638187"/>
            <a:ext cx="77540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 intelligent flashcards automatically from CBSE textbook content and previous year questions</a:t>
            </a:r>
            <a:r>
              <a:rPr lang="en-GB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or with your own notes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68" y="3670578"/>
            <a:ext cx="496372" cy="496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4968" y="4415076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Panic Mode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94968" y="4844415"/>
            <a:ext cx="77540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Quick revision tool for last-minute preparation with key concepts and important questions.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68" y="5876806"/>
            <a:ext cx="496372" cy="496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4968" y="6621304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RAG with Vector DB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94968" y="7050643"/>
            <a:ext cx="7754064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Retrieval-Augmented Generation using vector database for accurate, contextual responses.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RAG System Overview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7" y="1638895"/>
            <a:ext cx="13064966" cy="5633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1849" y="6204412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 Response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61849" y="4900251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Retrieve Content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3609263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Vector Search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2305102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Query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28424" y="7506891"/>
            <a:ext cx="131735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RAG system combines </a:t>
            </a:r>
            <a:r>
              <a:rPr lang="en-GB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student notes or 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retrieval of relevant CBSE content with AI generation to provide accurate, curriculum-specific responses f</a:t>
            </a:r>
            <a:r>
              <a:rPr lang="en-GB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or students.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274A92-1151-ED0A-90E9-AC9876805A07}"/>
              </a:ext>
            </a:extLst>
          </p:cNvPr>
          <p:cNvSpPr/>
          <p:nvPr/>
        </p:nvSpPr>
        <p:spPr>
          <a:xfrm>
            <a:off x="12673584" y="7714431"/>
            <a:ext cx="1955779" cy="5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702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Vector Database Setup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Content Chunking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 CBSE textbooks into manageable, searchable segments for efficient processing.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PYQ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Include previous year questions and answers for comprehensive exam preparation.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Vector 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 semantic search to find most relevant content based on student queries.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69D263-66AB-E77E-9A7E-44A8170B17F6}"/>
              </a:ext>
            </a:extLst>
          </p:cNvPr>
          <p:cNvSpPr/>
          <p:nvPr/>
        </p:nvSpPr>
        <p:spPr>
          <a:xfrm>
            <a:off x="12673584" y="7662672"/>
            <a:ext cx="1938527" cy="56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7449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2-Layered Retrieval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55952"/>
            <a:ext cx="68044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1046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Layer 1: Initial Retrieval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01046" y="3573185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Search vector database for broadly relevant content matching user query keywords and context.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51" y="4752618"/>
            <a:ext cx="68044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1208" y="4979432"/>
            <a:ext cx="31921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Layer 2: Refined Selection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41208" y="5469850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Apply advanced filtering to select most accurate, curriculum-aligned content for final response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App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37351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Flashcards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Auto-generated from textbook content with spaced repetition for better retention.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237351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Notes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AI-created summaries tailored to individual learning pace and style</a:t>
            </a:r>
            <a:r>
              <a:rPr lang="en-GB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Panic Mode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Quick revision with essential concepts and likely exam questions.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200" dirty="0">
                <a:solidFill>
                  <a:srgbClr val="2C3249"/>
                </a:solidFill>
                <a:latin typeface="Kanit Light" pitchFamily="34" charset="0"/>
                <a:cs typeface="Kanit Light" pitchFamily="34" charset="-120"/>
              </a:rPr>
              <a:t>Huge Coverage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75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Though it’s focused on class 9. Students can paste their own notes and generate content.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1AB656-4229-CFAD-42B7-0E53355A39BE}"/>
              </a:ext>
            </a:extLst>
          </p:cNvPr>
          <p:cNvSpPr/>
          <p:nvPr/>
        </p:nvSpPr>
        <p:spPr>
          <a:xfrm>
            <a:off x="12673584" y="7662672"/>
            <a:ext cx="1938527" cy="56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23255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&amp; Future Vision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Outcomes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448163"/>
            <a:ext cx="3042166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95%</a:t>
            </a:r>
            <a:endParaRPr lang="en-US" sz="5350" dirty="0"/>
          </a:p>
        </p:txBody>
      </p:sp>
      <p:sp>
        <p:nvSpPr>
          <p:cNvPr id="5" name="Text 3"/>
          <p:cNvSpPr/>
          <p:nvPr/>
        </p:nvSpPr>
        <p:spPr>
          <a:xfrm>
            <a:off x="953929" y="338613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 Rate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914418"/>
            <a:ext cx="304216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Content alignment with CBSE curriculum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21455" y="2448163"/>
            <a:ext cx="3042285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60%</a:t>
            </a:r>
            <a:endParaRPr lang="en-US" sz="5350" dirty="0"/>
          </a:p>
        </p:txBody>
      </p:sp>
      <p:sp>
        <p:nvSpPr>
          <p:cNvPr id="8" name="Text 6"/>
          <p:cNvSpPr/>
          <p:nvPr/>
        </p:nvSpPr>
        <p:spPr>
          <a:xfrm>
            <a:off x="4253746" y="338613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Time Saved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21455" y="3914418"/>
            <a:ext cx="304228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Reduction in study preparation time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4806196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Scope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21638" y="539888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Expand to all CBSE classes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1638" y="580096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 voice interaction features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1638" y="620303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Include practice test generation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1638" y="66051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Multi-language support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7252F1-2F99-A059-FFA9-E7A644A6E787}"/>
              </a:ext>
            </a:extLst>
          </p:cNvPr>
          <p:cNvSpPr/>
          <p:nvPr/>
        </p:nvSpPr>
        <p:spPr>
          <a:xfrm>
            <a:off x="12673584" y="7662672"/>
            <a:ext cx="1938527" cy="56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417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deepak meena</cp:lastModifiedBy>
  <cp:revision>23</cp:revision>
  <dcterms:created xsi:type="dcterms:W3CDTF">2025-10-02T11:31:31Z</dcterms:created>
  <dcterms:modified xsi:type="dcterms:W3CDTF">2025-10-02T14:16:50Z</dcterms:modified>
</cp:coreProperties>
</file>